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7" r:id="rId4"/>
    <p:sldId id="259" r:id="rId5"/>
    <p:sldId id="260" r:id="rId6"/>
    <p:sldId id="285" r:id="rId7"/>
    <p:sldId id="287" r:id="rId8"/>
    <p:sldId id="263" r:id="rId9"/>
    <p:sldId id="266" r:id="rId10"/>
    <p:sldId id="268" r:id="rId11"/>
    <p:sldId id="264" r:id="rId12"/>
    <p:sldId id="288" r:id="rId13"/>
    <p:sldId id="289" r:id="rId14"/>
    <p:sldId id="262" r:id="rId15"/>
    <p:sldId id="269" r:id="rId16"/>
    <p:sldId id="261" r:id="rId17"/>
    <p:sldId id="270" r:id="rId18"/>
    <p:sldId id="271" r:id="rId19"/>
    <p:sldId id="274" r:id="rId20"/>
    <p:sldId id="265" r:id="rId21"/>
    <p:sldId id="290" r:id="rId22"/>
    <p:sldId id="291" r:id="rId23"/>
    <p:sldId id="272" r:id="rId24"/>
    <p:sldId id="267" r:id="rId25"/>
    <p:sldId id="292" r:id="rId26"/>
    <p:sldId id="273" r:id="rId27"/>
    <p:sldId id="276" r:id="rId28"/>
    <p:sldId id="286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417-0856-49CE-A56D-F0B9338400FB}" type="datetimeFigureOut">
              <a:rPr lang="en-GB" smtClean="0"/>
              <a:pPr/>
              <a:t>16/05/2011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766C-5B6B-4E21-BDC4-596B908D5A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417-0856-49CE-A56D-F0B9338400FB}" type="datetimeFigureOut">
              <a:rPr lang="en-GB" smtClean="0"/>
              <a:pPr/>
              <a:t>16/05/2011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766C-5B6B-4E21-BDC4-596B908D5A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417-0856-49CE-A56D-F0B9338400FB}" type="datetimeFigureOut">
              <a:rPr lang="en-GB" smtClean="0"/>
              <a:pPr/>
              <a:t>16/05/2011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766C-5B6B-4E21-BDC4-596B908D5A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417-0856-49CE-A56D-F0B9338400FB}" type="datetimeFigureOut">
              <a:rPr lang="en-GB" smtClean="0"/>
              <a:pPr/>
              <a:t>16/05/2011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766C-5B6B-4E21-BDC4-596B908D5A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417-0856-49CE-A56D-F0B9338400FB}" type="datetimeFigureOut">
              <a:rPr lang="en-GB" smtClean="0"/>
              <a:pPr/>
              <a:t>16/05/2011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766C-5B6B-4E21-BDC4-596B908D5A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417-0856-49CE-A56D-F0B9338400FB}" type="datetimeFigureOut">
              <a:rPr lang="en-GB" smtClean="0"/>
              <a:pPr/>
              <a:t>16/05/2011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766C-5B6B-4E21-BDC4-596B908D5A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417-0856-49CE-A56D-F0B9338400FB}" type="datetimeFigureOut">
              <a:rPr lang="en-GB" smtClean="0"/>
              <a:pPr/>
              <a:t>16/05/2011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766C-5B6B-4E21-BDC4-596B908D5A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417-0856-49CE-A56D-F0B9338400FB}" type="datetimeFigureOut">
              <a:rPr lang="en-GB" smtClean="0"/>
              <a:pPr/>
              <a:t>16/05/2011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766C-5B6B-4E21-BDC4-596B908D5A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417-0856-49CE-A56D-F0B9338400FB}" type="datetimeFigureOut">
              <a:rPr lang="en-GB" smtClean="0"/>
              <a:pPr/>
              <a:t>16/05/2011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766C-5B6B-4E21-BDC4-596B908D5A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417-0856-49CE-A56D-F0B9338400FB}" type="datetimeFigureOut">
              <a:rPr lang="en-GB" smtClean="0"/>
              <a:pPr/>
              <a:t>16/05/2011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766C-5B6B-4E21-BDC4-596B908D5A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417-0856-49CE-A56D-F0B9338400FB}" type="datetimeFigureOut">
              <a:rPr lang="en-GB" smtClean="0"/>
              <a:pPr/>
              <a:t>16/05/2011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766C-5B6B-4E21-BDC4-596B908D5A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B6417-0856-49CE-A56D-F0B9338400FB}" type="datetimeFigureOut">
              <a:rPr lang="en-GB" smtClean="0"/>
              <a:pPr/>
              <a:t>16/05/2011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7766C-5B6B-4E21-BDC4-596B908D5A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67087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Marchmont CC</a:t>
            </a:r>
            <a:br>
              <a:rPr lang="en-GB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GB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MPL Auction</a:t>
            </a:r>
            <a:endParaRPr lang="en-GB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>
            <a:normAutofit/>
          </a:bodyPr>
          <a:lstStyle/>
          <a:p>
            <a:r>
              <a:rPr lang="en-GB" dirty="0" smtClean="0"/>
              <a:t>Friday 13</a:t>
            </a:r>
            <a:r>
              <a:rPr lang="en-GB" baseline="30000" dirty="0" smtClean="0"/>
              <a:t>th</a:t>
            </a:r>
            <a:r>
              <a:rPr lang="en-GB" dirty="0" smtClean="0"/>
              <a:t> May</a:t>
            </a: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548680"/>
            <a:ext cx="2843808" cy="18958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Euan</a:t>
            </a:r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 Granger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417646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Microchip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2.00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16.96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&amp; 1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Highlight: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Hitting his first and only 6 off…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Bashir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7" descr="47805_10150247652645165_535540164_14502730_6201150_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1" y="2348880"/>
            <a:ext cx="4032449" cy="3168352"/>
          </a:xfrm>
          <a:prstGeom prst="rect">
            <a:avLst/>
          </a:prstGeom>
        </p:spPr>
      </p:pic>
      <p:pic>
        <p:nvPicPr>
          <p:cNvPr id="7" name="Picture 6" descr="Golf_Tavern_Logo_White_on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Neil Granger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417646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Chippy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Website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453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15.62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103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16.14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102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 5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Most Likely to be: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Doing statistics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6" descr="Aug2010055Marchmo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2348880"/>
            <a:ext cx="4039649" cy="3168352"/>
          </a:xfrm>
          <a:prstGeom prst="rect">
            <a:avLst/>
          </a:prstGeom>
        </p:spPr>
      </p:pic>
      <p:pic>
        <p:nvPicPr>
          <p:cNvPr id="8" name="Picture 7" descr="Golf_Tavern_Logo_White_on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Liam Healy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403244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Merlin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33 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4.71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21.00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 0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CSC_29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35696" y="2348880"/>
            <a:ext cx="2448272" cy="3888432"/>
          </a:xfrm>
          <a:prstGeom prst="rect">
            <a:avLst/>
          </a:prstGeom>
        </p:spPr>
      </p:pic>
      <p:pic>
        <p:nvPicPr>
          <p:cNvPr id="7" name="Picture 6" descr="Golf_Tavern_Logo_White_on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Praveen </a:t>
            </a:r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Hiremath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403244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N/A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30.00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N/A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Golf_Tavern_Logo_White_on_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  <p:pic>
        <p:nvPicPr>
          <p:cNvPr id="7" name="Picture 6" descr="Praveen H.jpg"/>
          <p:cNvPicPr>
            <a:picLocks noChangeAspect="1"/>
          </p:cNvPicPr>
          <p:nvPr/>
        </p:nvPicPr>
        <p:blipFill>
          <a:blip r:embed="rId4" cstate="print"/>
          <a:srcRect l="14765" t="9228" r="6486"/>
          <a:stretch>
            <a:fillRect/>
          </a:stretch>
        </p:blipFill>
        <p:spPr>
          <a:xfrm>
            <a:off x="1907704" y="2348880"/>
            <a:ext cx="2304256" cy="3541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Jonathan </a:t>
            </a:r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Leburn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403244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Joppy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306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.40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12.00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58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 6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090502 MCC Pitch and Putt 001.JPG"/>
          <p:cNvPicPr>
            <a:picLocks noChangeAspect="1"/>
          </p:cNvPicPr>
          <p:nvPr/>
        </p:nvPicPr>
        <p:blipFill>
          <a:blip r:embed="rId3" cstate="print"/>
          <a:srcRect l="18000" r="6000"/>
          <a:stretch>
            <a:fillRect/>
          </a:stretch>
        </p:blipFill>
        <p:spPr>
          <a:xfrm>
            <a:off x="1691680" y="2348880"/>
            <a:ext cx="2736304" cy="3528392"/>
          </a:xfrm>
          <a:prstGeom prst="rect">
            <a:avLst/>
          </a:prstGeom>
        </p:spPr>
      </p:pic>
      <p:pic>
        <p:nvPicPr>
          <p:cNvPr id="7" name="Picture 6" descr="Golf_Tavern_Logo_White_on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Matt </a:t>
            </a:r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Loeffen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403244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620 @ 44.29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@ 18.67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263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36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Known for: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Destroying club records</a:t>
            </a: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8" descr="CSC_3225.JPG"/>
          <p:cNvPicPr>
            <a:picLocks noChangeAspect="1"/>
          </p:cNvPicPr>
          <p:nvPr/>
        </p:nvPicPr>
        <p:blipFill>
          <a:blip r:embed="rId3" cstate="print"/>
          <a:srcRect b="4337"/>
          <a:stretch>
            <a:fillRect/>
          </a:stretch>
        </p:blipFill>
        <p:spPr>
          <a:xfrm>
            <a:off x="539552" y="2348880"/>
            <a:ext cx="4032448" cy="3168352"/>
          </a:xfrm>
          <a:prstGeom prst="rect">
            <a:avLst/>
          </a:prstGeom>
        </p:spPr>
      </p:pic>
      <p:pic>
        <p:nvPicPr>
          <p:cNvPr id="7" name="Picture 6" descr="Golf_Tavern_Logo_White_on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Stuart Macgregor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41044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974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27.83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@ 20.00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405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 33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Known for: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bat with the 10p middle</a:t>
            </a: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100814 - Leith Away 0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86970" y="2348880"/>
            <a:ext cx="2941014" cy="3456384"/>
          </a:xfrm>
          <a:prstGeom prst="rect">
            <a:avLst/>
          </a:prstGeom>
        </p:spPr>
      </p:pic>
      <p:pic>
        <p:nvPicPr>
          <p:cNvPr id="7" name="Picture 6" descr="Golf_Tavern_Logo_White_on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Pete </a:t>
            </a:r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Maksimczyk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388843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Peaches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240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15.00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35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17.97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46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 6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Most Likely to: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 secretly loving these statistics</a:t>
            </a: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6" descr="090802 Best of MCC Presidents Xl 042.JPG"/>
          <p:cNvPicPr>
            <a:picLocks noChangeAspect="1"/>
          </p:cNvPicPr>
          <p:nvPr/>
        </p:nvPicPr>
        <p:blipFill>
          <a:blip r:embed="rId3" cstate="print"/>
          <a:srcRect b="8696"/>
          <a:stretch>
            <a:fillRect/>
          </a:stretch>
        </p:blipFill>
        <p:spPr>
          <a:xfrm>
            <a:off x="539552" y="2348880"/>
            <a:ext cx="4032448" cy="3024336"/>
          </a:xfrm>
          <a:prstGeom prst="rect">
            <a:avLst/>
          </a:prstGeom>
        </p:spPr>
      </p:pic>
      <p:pic>
        <p:nvPicPr>
          <p:cNvPr id="8" name="Picture 7" descr="Golf_Tavern_Logo_White_on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Simon Marr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388843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7.14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25.43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&amp; 0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7" descr="090511 MCC vs Leith 001.jpg"/>
          <p:cNvPicPr>
            <a:picLocks noChangeAspect="1"/>
          </p:cNvPicPr>
          <p:nvPr/>
        </p:nvPicPr>
        <p:blipFill>
          <a:blip r:embed="rId3" cstate="print"/>
          <a:srcRect l="11267" r="5360"/>
          <a:stretch>
            <a:fillRect/>
          </a:stretch>
        </p:blipFill>
        <p:spPr>
          <a:xfrm>
            <a:off x="1763688" y="2348880"/>
            <a:ext cx="2664296" cy="3744416"/>
          </a:xfrm>
          <a:prstGeom prst="rect">
            <a:avLst/>
          </a:prstGeom>
        </p:spPr>
      </p:pic>
      <p:pic>
        <p:nvPicPr>
          <p:cNvPr id="7" name="Picture 6" descr="Golf_Tavern_Logo_White_on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Savan</a:t>
            </a:r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Panchal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41764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@ 12.00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@ 14.00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 0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Golf_Tavern_Logo_White_on_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  <p:pic>
        <p:nvPicPr>
          <p:cNvPr id="8" name="Picture 7" descr="Savan Panchal.jpg"/>
          <p:cNvPicPr>
            <a:picLocks noChangeAspect="1"/>
          </p:cNvPicPr>
          <p:nvPr/>
        </p:nvPicPr>
        <p:blipFill>
          <a:blip r:embed="rId4" cstate="print"/>
          <a:srcRect t="23924" r="33264"/>
          <a:stretch>
            <a:fillRect/>
          </a:stretch>
        </p:blipFill>
        <p:spPr>
          <a:xfrm>
            <a:off x="1331640" y="2348880"/>
            <a:ext cx="3096344" cy="32056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67087"/>
            <a:ext cx="7772400" cy="291018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Thanks to Jude &amp; the Golf Tavern for helping with the auction.</a:t>
            </a:r>
            <a:endParaRPr lang="en-GB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Golf_Tavern_Logo_White_on_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620688"/>
            <a:ext cx="2736304" cy="222552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Harith</a:t>
            </a:r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Ramachandra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41764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 @ N/A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@ N/A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61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 3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8" descr="Aug2010070Marchmont.JPG"/>
          <p:cNvPicPr>
            <a:picLocks noChangeAspect="1"/>
          </p:cNvPicPr>
          <p:nvPr/>
        </p:nvPicPr>
        <p:blipFill>
          <a:blip r:embed="rId3" cstate="print"/>
          <a:srcRect l="12245" b="7692"/>
          <a:stretch>
            <a:fillRect/>
          </a:stretch>
        </p:blipFill>
        <p:spPr>
          <a:xfrm>
            <a:off x="1597168" y="2348880"/>
            <a:ext cx="2902823" cy="3240360"/>
          </a:xfrm>
          <a:prstGeom prst="rect">
            <a:avLst/>
          </a:prstGeom>
        </p:spPr>
      </p:pic>
      <p:pic>
        <p:nvPicPr>
          <p:cNvPr id="7" name="Picture 6" descr="Golf_Tavern_Logo_White_on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Mani </a:t>
            </a:r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Ramachandran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41764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@ 0.00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@ N/A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&amp; 0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Golf_Tavern_Logo_White_on_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  <p:pic>
        <p:nvPicPr>
          <p:cNvPr id="7" name="Picture 6" descr="SuperStock_1783-98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348880"/>
            <a:ext cx="3200400" cy="234086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Mike Reed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41764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404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12.62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21.33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120 &amp; 7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Favourite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Shot: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Gulley Cut</a:t>
            </a: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7" descr="090802 Best of MCC Presidents Xl 008.jpg"/>
          <p:cNvPicPr>
            <a:picLocks noChangeAspect="1"/>
          </p:cNvPicPr>
          <p:nvPr/>
        </p:nvPicPr>
        <p:blipFill>
          <a:blip r:embed="rId3" cstate="print"/>
          <a:srcRect t="14300"/>
          <a:stretch>
            <a:fillRect/>
          </a:stretch>
        </p:blipFill>
        <p:spPr>
          <a:xfrm>
            <a:off x="1697418" y="2348880"/>
            <a:ext cx="2514542" cy="3744000"/>
          </a:xfrm>
          <a:prstGeom prst="rect">
            <a:avLst/>
          </a:prstGeom>
        </p:spPr>
      </p:pic>
      <p:pic>
        <p:nvPicPr>
          <p:cNvPr id="7" name="Picture 6" descr="Golf_Tavern_Logo_White_on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Aaron </a:t>
            </a:r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Sardesai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41764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Aero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2221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29.22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 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11.43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834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92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7" descr="CSC_305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544" y="2348880"/>
            <a:ext cx="4104456" cy="3168352"/>
          </a:xfrm>
          <a:prstGeom prst="rect">
            <a:avLst/>
          </a:prstGeom>
        </p:spPr>
      </p:pic>
      <p:pic>
        <p:nvPicPr>
          <p:cNvPr id="7" name="Picture 6" descr="Golf_Tavern_Logo_White_on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Davi</a:t>
            </a:r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Sardesai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41764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Dagles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Charlie Parker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 @ 7.33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 @ 10.91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58 &amp; 0</a:t>
            </a:r>
          </a:p>
          <a:p>
            <a:pPr>
              <a:lnSpc>
                <a:spcPct val="150000"/>
              </a:lnSpc>
            </a:pP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6" descr="090802 Best of MCC Presidents Xl 04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544" y="2348880"/>
            <a:ext cx="4128459" cy="3168352"/>
          </a:xfrm>
          <a:prstGeom prst="rect">
            <a:avLst/>
          </a:prstGeom>
        </p:spPr>
      </p:pic>
      <p:pic>
        <p:nvPicPr>
          <p:cNvPr id="8" name="Picture 7" descr="Golf_Tavern_Logo_White_on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Nayan</a:t>
            </a:r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Sardesai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41764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@ 0.00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@ 3.00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&amp; 0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Highlight: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His first wicket against Widows</a:t>
            </a:r>
          </a:p>
        </p:txBody>
      </p:sp>
      <p:pic>
        <p:nvPicPr>
          <p:cNvPr id="6" name="Picture 5" descr="090802 Best of MCC Presidents Xl 021.jpg"/>
          <p:cNvPicPr>
            <a:picLocks noChangeAspect="1"/>
          </p:cNvPicPr>
          <p:nvPr/>
        </p:nvPicPr>
        <p:blipFill>
          <a:blip r:embed="rId3" cstate="print"/>
          <a:srcRect l="20000" b="7692"/>
          <a:stretch>
            <a:fillRect/>
          </a:stretch>
        </p:blipFill>
        <p:spPr>
          <a:xfrm>
            <a:off x="1547664" y="2348880"/>
            <a:ext cx="2880320" cy="3456384"/>
          </a:xfrm>
          <a:prstGeom prst="rect">
            <a:avLst/>
          </a:prstGeom>
        </p:spPr>
      </p:pic>
      <p:pic>
        <p:nvPicPr>
          <p:cNvPr id="7" name="Picture 6" descr="Golf_Tavern_Logo_White_on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Farhan</a:t>
            </a:r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 Sheikh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41764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Fran, Fish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53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7.57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11.00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31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 3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Known for: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Smashing windows</a:t>
            </a: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7" descr="Aug2010028Marchmo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47664" y="2348880"/>
            <a:ext cx="2736304" cy="3374775"/>
          </a:xfrm>
          <a:prstGeom prst="rect">
            <a:avLst/>
          </a:prstGeom>
        </p:spPr>
      </p:pic>
      <p:pic>
        <p:nvPicPr>
          <p:cNvPr id="7" name="Picture 6" descr="Golf_Tavern_Logo_White_on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Abbas</a:t>
            </a:r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 Sheikh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41764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Sinista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 @ N/A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@ 13.50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&amp; 0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Abbas Sheikh.jpg"/>
          <p:cNvPicPr>
            <a:picLocks noChangeAspect="1"/>
          </p:cNvPicPr>
          <p:nvPr/>
        </p:nvPicPr>
        <p:blipFill>
          <a:blip r:embed="rId3" cstate="print"/>
          <a:srcRect l="7444" t="12389" r="16206"/>
          <a:stretch>
            <a:fillRect/>
          </a:stretch>
        </p:blipFill>
        <p:spPr>
          <a:xfrm>
            <a:off x="467544" y="2348880"/>
            <a:ext cx="4129200" cy="3153603"/>
          </a:xfrm>
          <a:prstGeom prst="rect">
            <a:avLst/>
          </a:prstGeom>
        </p:spPr>
      </p:pic>
      <p:pic>
        <p:nvPicPr>
          <p:cNvPr id="7" name="Picture 6" descr="Golf_Tavern_Logo_White_on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Kiran</a:t>
            </a:r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 Singh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417646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N/A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N/A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&amp; 0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Known for: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Being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Inzamam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Ul-Haq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…apparently!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Golf_Tavern_Logo_White_on_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  <p:pic>
        <p:nvPicPr>
          <p:cNvPr id="7" name="Picture 6" descr="Inzamam_1446823c.jpg"/>
          <p:cNvPicPr>
            <a:picLocks noChangeAspect="1"/>
          </p:cNvPicPr>
          <p:nvPr/>
        </p:nvPicPr>
        <p:blipFill>
          <a:blip r:embed="rId4" cstate="print"/>
          <a:srcRect l="8718" r="7160"/>
          <a:stretch>
            <a:fillRect/>
          </a:stretch>
        </p:blipFill>
        <p:spPr>
          <a:xfrm>
            <a:off x="611560" y="2348880"/>
            <a:ext cx="3816424" cy="283056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Ramesh</a:t>
            </a:r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Viswanathan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41764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Rambo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 @ 8.00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25.33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 &amp; 3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DSC_02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47664" y="2348880"/>
            <a:ext cx="2664296" cy="3471941"/>
          </a:xfrm>
          <a:prstGeom prst="rect">
            <a:avLst/>
          </a:prstGeom>
        </p:spPr>
      </p:pic>
      <p:pic>
        <p:nvPicPr>
          <p:cNvPr id="7" name="Picture 6" descr="Golf_Tavern_Logo_White_on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Celebrity Managers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3192071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??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4347101"/>
            <a:ext cx="13681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Bashir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Wadee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84" y="3192071"/>
            <a:ext cx="1512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??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3808" y="4347101"/>
            <a:ext cx="151216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Shelagh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Green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&amp; Sara </a:t>
            </a:r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Loeffen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9992" y="3192071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??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6016" y="4347101"/>
            <a:ext cx="165618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Corne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Van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Jaarsveld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0232" y="3192071"/>
            <a:ext cx="19442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??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60232" y="4347101"/>
            <a:ext cx="19442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Mahendra</a:t>
            </a:r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Chetty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5" name="Picture 14" descr="Golf_Tavern_Logo_White_on_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  <p:pic>
        <p:nvPicPr>
          <p:cNvPr id="16" name="Picture 15" descr="DSC_2977.JPG"/>
          <p:cNvPicPr>
            <a:picLocks noChangeAspect="1"/>
          </p:cNvPicPr>
          <p:nvPr/>
        </p:nvPicPr>
        <p:blipFill>
          <a:blip r:embed="rId4" cstate="print"/>
          <a:srcRect l="31219"/>
          <a:stretch>
            <a:fillRect/>
          </a:stretch>
        </p:blipFill>
        <p:spPr>
          <a:xfrm>
            <a:off x="6876256" y="2636912"/>
            <a:ext cx="1578686" cy="1596466"/>
          </a:xfrm>
          <a:prstGeom prst="rect">
            <a:avLst/>
          </a:prstGeom>
        </p:spPr>
      </p:pic>
      <p:pic>
        <p:nvPicPr>
          <p:cNvPr id="17" name="Picture 16" descr="090802 Best of MCC Presidents Xl 013.jpg"/>
          <p:cNvPicPr>
            <a:picLocks noChangeAspect="1"/>
          </p:cNvPicPr>
          <p:nvPr/>
        </p:nvPicPr>
        <p:blipFill>
          <a:blip r:embed="rId5" cstate="print"/>
          <a:srcRect l="30597" t="17450" r="26119" b="54200"/>
          <a:stretch>
            <a:fillRect/>
          </a:stretch>
        </p:blipFill>
        <p:spPr>
          <a:xfrm>
            <a:off x="683568" y="2636912"/>
            <a:ext cx="1624181" cy="1584176"/>
          </a:xfrm>
          <a:prstGeom prst="rect">
            <a:avLst/>
          </a:prstGeom>
        </p:spPr>
      </p:pic>
      <p:pic>
        <p:nvPicPr>
          <p:cNvPr id="19" name="Picture 18" descr="P1000081.JPG"/>
          <p:cNvPicPr>
            <a:picLocks noChangeAspect="1"/>
          </p:cNvPicPr>
          <p:nvPr/>
        </p:nvPicPr>
        <p:blipFill>
          <a:blip r:embed="rId6" cstate="print"/>
          <a:srcRect l="56300" t="27950" r="17712" b="36350"/>
          <a:stretch>
            <a:fillRect/>
          </a:stretch>
        </p:blipFill>
        <p:spPr>
          <a:xfrm>
            <a:off x="2841690" y="2636912"/>
            <a:ext cx="1514285" cy="1560172"/>
          </a:xfrm>
          <a:prstGeom prst="rect">
            <a:avLst/>
          </a:prstGeom>
        </p:spPr>
      </p:pic>
      <p:pic>
        <p:nvPicPr>
          <p:cNvPr id="20" name="Picture 19" descr="CSC_3023.JPG"/>
          <p:cNvPicPr>
            <a:picLocks noChangeAspect="1"/>
          </p:cNvPicPr>
          <p:nvPr/>
        </p:nvPicPr>
        <p:blipFill>
          <a:blip r:embed="rId7" cstate="print"/>
          <a:srcRect l="58507" t="26625" r="4261" b="12137"/>
          <a:stretch>
            <a:fillRect/>
          </a:stretch>
        </p:blipFill>
        <p:spPr>
          <a:xfrm>
            <a:off x="4860032" y="2636912"/>
            <a:ext cx="1512168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24 Players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632" y="2420888"/>
            <a:ext cx="29523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Jay Paul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Chetty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Navin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Chetty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Will </a:t>
            </a: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Collier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Nirmal</a:t>
            </a: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Gandhi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Euan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Granger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Neil Granger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88024" y="2420888"/>
            <a:ext cx="3600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Liam Healy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Praveen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Hiremath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Jonathan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Leburn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Matt </a:t>
            </a:r>
            <a:r>
              <a:rPr lang="en-US" sz="2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Loeffen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Stuart Macgregor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Pete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Maksimczyk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6" descr="Golf_Tavern_Logo_White_on_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24 Players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632" y="2420888"/>
            <a:ext cx="309634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Simon Marr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Savan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Panchal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Harith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Ramachandra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Mani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Ramachandran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Mike Reed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Aaron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Sardesai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88024" y="2420888"/>
            <a:ext cx="374441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Davi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Sardesai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Nayan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Sardesai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Abbas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Sheikh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Farhan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Sheikh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Kiran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Singh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Ramesh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Viswanathan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6" descr="Golf_Tavern_Logo_White_on_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Jay Paul </a:t>
            </a:r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Chetty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45045"/>
            <a:ext cx="417646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7 @ 2.33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@ 32.00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 &amp; 1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Known for: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Having 5 different mobiles and not being contactable on any!</a:t>
            </a:r>
          </a:p>
          <a:p>
            <a:pPr>
              <a:lnSpc>
                <a:spcPct val="150000"/>
              </a:lnSpc>
            </a:pP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6" descr="090802 Best of MCC Presidents Xl 0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51296" y="2348880"/>
            <a:ext cx="2848696" cy="3744000"/>
          </a:xfrm>
          <a:prstGeom prst="rect">
            <a:avLst/>
          </a:prstGeom>
        </p:spPr>
      </p:pic>
      <p:pic>
        <p:nvPicPr>
          <p:cNvPr id="8" name="Picture 7" descr="Golf_Tavern_Logo_White_on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Navin</a:t>
            </a:r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Chetty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50854"/>
            <a:ext cx="41764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Chettley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Sleepy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302@ 18.88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@ 14.00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290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 3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Favourite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Shot: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Calypso Flail</a:t>
            </a:r>
          </a:p>
        </p:txBody>
      </p:sp>
      <p:pic>
        <p:nvPicPr>
          <p:cNvPr id="6" name="Picture 5" descr="CSC_3025.JPG"/>
          <p:cNvPicPr>
            <a:picLocks noChangeAspect="1"/>
          </p:cNvPicPr>
          <p:nvPr/>
        </p:nvPicPr>
        <p:blipFill>
          <a:blip r:embed="rId3" cstate="print"/>
          <a:srcRect l="11111"/>
          <a:stretch>
            <a:fillRect/>
          </a:stretch>
        </p:blipFill>
        <p:spPr>
          <a:xfrm>
            <a:off x="1691680" y="2335872"/>
            <a:ext cx="2880320" cy="3901440"/>
          </a:xfrm>
          <a:prstGeom prst="rect">
            <a:avLst/>
          </a:prstGeom>
        </p:spPr>
      </p:pic>
      <p:pic>
        <p:nvPicPr>
          <p:cNvPr id="7" name="Picture 6" descr="Golf_Tavern_Logo_White_on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Will Collier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417646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Snail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1410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25.64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56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17.18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502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115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Most Likely To: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 winning at poker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7" descr="CSC_3020.JPG"/>
          <p:cNvPicPr>
            <a:picLocks noChangeAspect="1"/>
          </p:cNvPicPr>
          <p:nvPr/>
        </p:nvPicPr>
        <p:blipFill>
          <a:blip r:embed="rId3" cstate="print"/>
          <a:srcRect b="4444"/>
          <a:stretch>
            <a:fillRect/>
          </a:stretch>
        </p:blipFill>
        <p:spPr>
          <a:xfrm>
            <a:off x="539552" y="2348879"/>
            <a:ext cx="4032448" cy="3096345"/>
          </a:xfrm>
          <a:prstGeom prst="rect">
            <a:avLst/>
          </a:prstGeom>
        </p:spPr>
      </p:pic>
      <p:pic>
        <p:nvPicPr>
          <p:cNvPr id="7" name="Picture 6" descr="Golf_Tavern_Logo_White_on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747514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Nirmal</a:t>
            </a:r>
            <a:r>
              <a:rPr lang="en-GB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 Gandhi</a:t>
            </a:r>
            <a:endParaRPr lang="en-GB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 descr="MCC LOGO 2009 -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348" y="5898232"/>
            <a:ext cx="1439652" cy="959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941" y="188640"/>
            <a:ext cx="578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MPL Player Auction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2132856"/>
            <a:ext cx="41764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AKA: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Ray</a:t>
            </a:r>
          </a:p>
          <a:p>
            <a:pPr>
              <a:lnSpc>
                <a:spcPct val="150000"/>
              </a:lnSpc>
            </a:pPr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20|20 Batting: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177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29.50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20|20 Bowling: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@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13.30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MCC Career 4s &amp; 6s: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38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 4</a:t>
            </a:r>
          </a:p>
          <a:p>
            <a:pPr>
              <a:lnSpc>
                <a:spcPct val="150000"/>
              </a:lnSpc>
            </a:pP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9" descr="0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63688" y="2348880"/>
            <a:ext cx="2520280" cy="3672408"/>
          </a:xfrm>
          <a:prstGeom prst="rect">
            <a:avLst/>
          </a:prstGeom>
        </p:spPr>
      </p:pic>
      <p:pic>
        <p:nvPicPr>
          <p:cNvPr id="7" name="Picture 6" descr="Golf_Tavern_Logo_White_on_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6" y="5661248"/>
            <a:ext cx="1428750" cy="1162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904</Words>
  <Application>Microsoft Office PowerPoint</Application>
  <PresentationFormat>On-screen Show (4:3)</PresentationFormat>
  <Paragraphs>198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Marchmont CC MPL Auction</vt:lpstr>
      <vt:lpstr>Thanks to Jude &amp; the Golf Tavern for helping with the auction.</vt:lpstr>
      <vt:lpstr>Celebrity Managers</vt:lpstr>
      <vt:lpstr>The 24 Players</vt:lpstr>
      <vt:lpstr>The 24 Players</vt:lpstr>
      <vt:lpstr>Jay Paul Chetty</vt:lpstr>
      <vt:lpstr>Navin Chetty</vt:lpstr>
      <vt:lpstr>Will Collier</vt:lpstr>
      <vt:lpstr>Nirmal Gandhi</vt:lpstr>
      <vt:lpstr>Euan Granger</vt:lpstr>
      <vt:lpstr>Neil Granger</vt:lpstr>
      <vt:lpstr>Liam Healy</vt:lpstr>
      <vt:lpstr>Praveen Hiremath</vt:lpstr>
      <vt:lpstr>Jonathan Leburn</vt:lpstr>
      <vt:lpstr>Matt Loeffen</vt:lpstr>
      <vt:lpstr>Stuart Macgregor</vt:lpstr>
      <vt:lpstr>Pete Maksimczyk</vt:lpstr>
      <vt:lpstr>Simon Marr</vt:lpstr>
      <vt:lpstr>Savan Panchal</vt:lpstr>
      <vt:lpstr>Harith Ramachandra</vt:lpstr>
      <vt:lpstr>Mani Ramachandran</vt:lpstr>
      <vt:lpstr>Mike Reed</vt:lpstr>
      <vt:lpstr>Aaron Sardesai</vt:lpstr>
      <vt:lpstr>Davi Sardesai</vt:lpstr>
      <vt:lpstr>Nayan Sardesai</vt:lpstr>
      <vt:lpstr>Farhan Sheikh</vt:lpstr>
      <vt:lpstr>Abbas Sheikh</vt:lpstr>
      <vt:lpstr>Kiran Singh</vt:lpstr>
      <vt:lpstr>Ramesh Viswanathan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Marchmont CC</dc:title>
  <dc:creator>Neil Granger</dc:creator>
  <cp:lastModifiedBy>Neil Granger</cp:lastModifiedBy>
  <cp:revision>82</cp:revision>
  <dcterms:created xsi:type="dcterms:W3CDTF">2011-04-04T22:50:07Z</dcterms:created>
  <dcterms:modified xsi:type="dcterms:W3CDTF">2011-05-16T21:58:18Z</dcterms:modified>
</cp:coreProperties>
</file>